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7" r:id="rId6"/>
    <p:sldId id="278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5"/>
    <p:restoredTop sz="93739" autoAdjust="0"/>
  </p:normalViewPr>
  <p:slideViewPr>
    <p:cSldViewPr>
      <p:cViewPr>
        <p:scale>
          <a:sx n="40" d="100"/>
          <a:sy n="40" d="100"/>
        </p:scale>
        <p:origin x="3256" y="14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21/10/16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145069" y="2856044"/>
            <a:ext cx="6043555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324544" y="2856045"/>
            <a:ext cx="3759861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159732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151620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372761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719572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95736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V="1">
            <a:off x="2627784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755576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V="1">
            <a:off x="1187624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08965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2801141" y="2348880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</p:cNvCxnSpPr>
          <p:nvPr/>
        </p:nvCxnSpPr>
        <p:spPr>
          <a:xfrm flipV="1">
            <a:off x="2380873" y="1860229"/>
            <a:ext cx="828092" cy="1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187624" y="3645024"/>
            <a:ext cx="68919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876817" y="3645024"/>
            <a:ext cx="75096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endCxn id="94" idx="1"/>
          </p:cNvCxnSpPr>
          <p:nvPr/>
        </p:nvCxnSpPr>
        <p:spPr>
          <a:xfrm>
            <a:off x="4658387" y="1848818"/>
            <a:ext cx="983499" cy="2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309040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876817" y="2149438"/>
            <a:ext cx="0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799481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" name="Straight Arrow Connector 16"/>
          <p:cNvCxnSpPr>
            <a:stCxn id="10" idx="3"/>
            <a:endCxn id="111" idx="1"/>
          </p:cNvCxnSpPr>
          <p:nvPr/>
        </p:nvCxnSpPr>
        <p:spPr>
          <a:xfrm flipV="1">
            <a:off x="2602014" y="3419128"/>
            <a:ext cx="3014831" cy="98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13" idx="3"/>
            <a:endCxn id="130" idx="2"/>
          </p:cNvCxnSpPr>
          <p:nvPr/>
        </p:nvCxnSpPr>
        <p:spPr>
          <a:xfrm rot="5400000" flipH="1" flipV="1">
            <a:off x="2532037" y="3317097"/>
            <a:ext cx="1143753" cy="3832581"/>
          </a:xfrm>
          <a:prstGeom prst="bentConnector4">
            <a:avLst>
              <a:gd name="adj1" fmla="val -50797"/>
              <a:gd name="adj2" fmla="val 819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86941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61859" y="6042774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Semantic </a:t>
            </a:r>
          </a:p>
          <a:p>
            <a:r>
              <a:rPr lang="en-US" sz="800" b="1" dirty="0" smtClean="0"/>
              <a:t>Distance Value</a:t>
            </a:r>
            <a:endParaRPr lang="en-NZ" sz="8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2555776" y="6021288"/>
            <a:ext cx="9316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Quality of Service</a:t>
            </a:r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243" name="Elbow Connector 242"/>
          <p:cNvCxnSpPr>
            <a:stCxn id="8" idx="3"/>
            <a:endCxn id="160" idx="2"/>
          </p:cNvCxnSpPr>
          <p:nvPr/>
        </p:nvCxnSpPr>
        <p:spPr>
          <a:xfrm rot="5400000" flipH="1" flipV="1">
            <a:off x="4069277" y="3563309"/>
            <a:ext cx="800462" cy="3683448"/>
          </a:xfrm>
          <a:prstGeom prst="bentConnector4">
            <a:avLst>
              <a:gd name="adj1" fmla="val -57190"/>
              <a:gd name="adj2" fmla="val 4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owchart: Data 159"/>
          <p:cNvSpPr/>
          <p:nvPr/>
        </p:nvSpPr>
        <p:spPr>
          <a:xfrm>
            <a:off x="6160442" y="4780403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623366" y="3865103"/>
            <a:ext cx="767201" cy="572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523826" cy="915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</p:cNvCxnSpPr>
          <p:nvPr/>
        </p:nvCxnSpPr>
        <p:spPr>
          <a:xfrm>
            <a:off x="5472576" y="4885909"/>
            <a:ext cx="904741" cy="991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5229200"/>
            <a:ext cx="537076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241</Words>
  <Application>Microsoft Macintosh PowerPoint</Application>
  <PresentationFormat>On-screen Show (4:3)</PresentationFormat>
  <Paragraphs>117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119</cp:revision>
  <dcterms:created xsi:type="dcterms:W3CDTF">2016-09-09T07:20:45Z</dcterms:created>
  <dcterms:modified xsi:type="dcterms:W3CDTF">2016-10-21T01:23:08Z</dcterms:modified>
</cp:coreProperties>
</file>